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949881"/>
            <a:ext cx="4869061" cy="63298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Virat Kohli: A Cricketing Legend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journey, achievements, and impact of Virat Kohli, one of the most celebrated cricketers of our time.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438424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2316" y="6412349"/>
            <a:ext cx="267545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Manthan Bohra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7" y="2476738"/>
            <a:ext cx="4914186" cy="32761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7691" y="821055"/>
            <a:ext cx="7363658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Life and Background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6287691" y="2137529"/>
            <a:ext cx="515064" cy="5150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485930" y="2223254"/>
            <a:ext cx="118467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031712" y="2137529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Date of Birth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031712" y="2632591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November 5, 1988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6287691" y="3485317"/>
            <a:ext cx="515064" cy="5150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6439972" y="3571042"/>
            <a:ext cx="21050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7031712" y="3485317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Birthplace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031712" y="3980378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Delhi, India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6287691" y="4833104"/>
            <a:ext cx="515064" cy="5150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438662" y="4918829"/>
            <a:ext cx="21300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031712" y="4833104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Family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7031712" y="5328166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Son of Prem and Saroj Kohli; younger brother, Vikas Kohli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6287691" y="6180892"/>
            <a:ext cx="515064" cy="51506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6444734" y="6266617"/>
            <a:ext cx="200978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7031712" y="6180892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Early Interest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7031712" y="6675953"/>
            <a:ext cx="679739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Cricket from a young age, joined West Delhi Cricket Academy at 9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68191"/>
            <a:ext cx="733020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Domestic Cricket Career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1219081" y="1910001"/>
            <a:ext cx="30480" cy="5551408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24500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21876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1170444" y="2280166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2592110" y="21568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Debut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592110" y="26906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Made first-class debut for Delhi in 2006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81554" y="411944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385703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1120795" y="3949541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0"/>
          <p:cNvSpPr/>
          <p:nvPr/>
        </p:nvSpPr>
        <p:spPr>
          <a:xfrm>
            <a:off x="2592110" y="38261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2592110" y="436006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Notable innings in domestic games earned him recognition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7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1119485" y="601396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Achievement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592110" y="642449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Scored 90 runs in a one-day game against Karnataka in 2006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347" y="1900833"/>
            <a:ext cx="4883587" cy="44278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International Debut</a:t>
            </a:r>
            <a:endParaRPr lang="en-US" sz="4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ODI Debut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August 18, 2008, against Sri Lanka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 Debut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June 19, 2008, against the West Indies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Impact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Quickly established himself as a promising talent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688550"/>
            <a:ext cx="4869061" cy="28524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25523"/>
            <a:ext cx="633769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Career Achievements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467332"/>
            <a:ext cx="7415927" cy="4436745"/>
          </a:xfrm>
          <a:prstGeom prst="roundRect">
            <a:avLst>
              <a:gd name="adj" fmla="val 8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248257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263830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Records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822627" y="263830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Awards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277" y="3189089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3344823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Fastest to 8,000, 9,000, 10,000, 11,000, 12,000 ODI runs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822627" y="334482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ICC ODI Player of the Year (2012)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277" y="468570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484143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centuries in a calendar year (ODI and Test)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822627" y="484143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ICC Test Player of the Year (2018)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79277" y="578727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093" y="59430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4822627" y="594300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Numerous Player of the Match awards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78264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Captaincy and Leadership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T20 Captain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Took over from MS Dhoni in 2017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ODI Captain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Became captain in 2017, leading the team to several series wins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 Captain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Held Test captaincy from 2014 to 2021, known for aggressive and dynamic leadership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343" y="2262068"/>
            <a:ext cx="4943594" cy="3707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976" y="597098"/>
            <a:ext cx="542865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 the Field</a:t>
            </a:r>
            <a:endParaRPr lang="en-US" sz="42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76" y="1601391"/>
            <a:ext cx="542806" cy="5428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9976" y="2361248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Marriage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59976" y="2830830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Married Bollywood actress Anushka Sharma in December 2017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" y="3829645"/>
            <a:ext cx="542806" cy="5428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9976" y="4589502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Philanthropy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59976" y="5059085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Established the Virat Kohli Foundation to support underprivileged children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76" y="6057900"/>
            <a:ext cx="542806" cy="5428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9976" y="6817757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Lifestyle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59976" y="7287339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Known for his fitness regimen and healthy lifestyle choices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96571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Legacy and Impact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21075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6597253" y="23543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Influence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597253" y="28882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Regarded as one of the greatest batsmen of his generation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350437" y="377690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597253" y="40237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Cricket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597253" y="4557593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Pioneered new fitness standards and aggressive batting techniques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58413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6597253" y="60881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Inspiration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6597253" y="66220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Continues to inspire young cricketers worldwide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2024-09-14T07:02:13Z</dcterms:created>
  <dcterms:modified xsi:type="dcterms:W3CDTF">2024-09-14T07:02:13Z</dcterms:modified>
</cp:coreProperties>
</file>